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9" r:id="rId3"/>
    <p:sldId id="259" r:id="rId4"/>
    <p:sldId id="270" r:id="rId5"/>
    <p:sldId id="272" r:id="rId6"/>
    <p:sldId id="258" r:id="rId7"/>
    <p:sldId id="263" r:id="rId8"/>
    <p:sldId id="262" r:id="rId9"/>
    <p:sldId id="273" r:id="rId10"/>
    <p:sldId id="275" r:id="rId11"/>
    <p:sldId id="274" r:id="rId12"/>
    <p:sldId id="264" r:id="rId13"/>
  </p:sldIdLst>
  <p:sldSz cx="12188825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>
      <p:cViewPr varScale="1">
        <p:scale>
          <a:sx n="86" d="100"/>
          <a:sy n="86" d="100"/>
        </p:scale>
        <p:origin x="-72" y="-72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2058" y="6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C62DA5-2A2F-436D-961C-27F71082B80A}" type="doc">
      <dgm:prSet loTypeId="urn:microsoft.com/office/officeart/2005/8/layout/cycle3" loCatId="cycle" qsTypeId="urn:microsoft.com/office/officeart/2005/8/quickstyle/simple1#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F70AF45-7F05-453B-9B84-F6A146359D3C}">
      <dgm:prSet phldrT="[Text]"/>
      <dgm:spPr/>
      <dgm:t>
        <a:bodyPr/>
        <a:lstStyle/>
        <a:p>
          <a:pPr algn="ctr" defTabSz="914400">
            <a:buNone/>
          </a:pPr>
          <a:endParaRPr lang="ru-RU" sz="1800" b="0" i="0" noProof="0" dirty="0">
            <a:latin typeface="Palatino Linotype"/>
            <a:ea typeface="+mn-ea"/>
            <a:cs typeface="+mn-cs"/>
          </a:endParaRPr>
        </a:p>
      </dgm:t>
    </dgm:pt>
    <dgm:pt modelId="{FE741D6D-7588-497C-B378-98F2629BB9EF}" type="parTrans" cxnId="{9D54F492-9A48-40B5-99B0-77A65815C721}">
      <dgm:prSet/>
      <dgm:spPr/>
      <dgm:t>
        <a:bodyPr/>
        <a:lstStyle/>
        <a:p>
          <a:endParaRPr lang="en-US"/>
        </a:p>
      </dgm:t>
    </dgm:pt>
    <dgm:pt modelId="{EF509D38-45B4-40DE-A0DF-06D9D2478DAC}" type="sibTrans" cxnId="{9D54F492-9A48-40B5-99B0-77A65815C721}">
      <dgm:prSet/>
      <dgm:spPr/>
      <dgm:t>
        <a:bodyPr/>
        <a:lstStyle/>
        <a:p>
          <a:endParaRPr lang="ru-RU" noProof="0" dirty="0"/>
        </a:p>
      </dgm:t>
    </dgm:pt>
    <dgm:pt modelId="{63CA2DEA-31F6-4CF4-88E6-63724842EACC}">
      <dgm:prSet phldrT="[Text]" custT="1"/>
      <dgm:spPr/>
      <dgm:t>
        <a:bodyPr/>
        <a:lstStyle/>
        <a:p>
          <a:pPr algn="ctr" defTabSz="914400">
            <a:buNone/>
          </a:pPr>
          <a:r>
            <a:rPr lang="ru-RU" sz="1800" b="1" dirty="0" smtClean="0">
              <a:solidFill>
                <a:schemeClr val="bg1"/>
              </a:solidFill>
            </a:rPr>
            <a:t>сельский</a:t>
          </a:r>
          <a:endParaRPr lang="ru-RU" sz="1800" b="0" i="0" noProof="0" dirty="0">
            <a:solidFill>
              <a:schemeClr val="bg1"/>
            </a:solidFill>
            <a:latin typeface="Palatino Linotype"/>
            <a:ea typeface="+mn-ea"/>
            <a:cs typeface="+mn-cs"/>
          </a:endParaRPr>
        </a:p>
      </dgm:t>
    </dgm:pt>
    <dgm:pt modelId="{F24D3743-3BAB-4121-937F-7A1AB8F2477A}" type="parTrans" cxnId="{8004C9FB-4B8F-4EDA-BFED-1E99947F14D1}">
      <dgm:prSet/>
      <dgm:spPr/>
      <dgm:t>
        <a:bodyPr/>
        <a:lstStyle/>
        <a:p>
          <a:endParaRPr lang="en-US"/>
        </a:p>
      </dgm:t>
    </dgm:pt>
    <dgm:pt modelId="{30559FF1-E3F5-41E8-94EA-9DDAAF7240F9}" type="sibTrans" cxnId="{8004C9FB-4B8F-4EDA-BFED-1E99947F14D1}">
      <dgm:prSet/>
      <dgm:spPr/>
      <dgm:t>
        <a:bodyPr/>
        <a:lstStyle/>
        <a:p>
          <a:endParaRPr lang="en-US"/>
        </a:p>
      </dgm:t>
    </dgm:pt>
    <dgm:pt modelId="{2A04600B-ADF7-4BE9-933C-2309B67F2DB8}">
      <dgm:prSet phldrT="[Text]" custT="1"/>
      <dgm:spPr/>
      <dgm:t>
        <a:bodyPr/>
        <a:lstStyle/>
        <a:p>
          <a:pPr algn="ctr" defTabSz="914400">
            <a:buNone/>
          </a:pPr>
          <a:r>
            <a:rPr lang="ru-RU" sz="1800" b="1" dirty="0" smtClean="0">
              <a:solidFill>
                <a:schemeClr val="bg1"/>
              </a:solidFill>
            </a:rPr>
            <a:t>лесной</a:t>
          </a:r>
          <a:endParaRPr lang="ru-RU" sz="1800" b="0" i="0" noProof="0" dirty="0">
            <a:solidFill>
              <a:schemeClr val="bg1"/>
            </a:solidFill>
            <a:latin typeface="Palatino Linotype"/>
            <a:ea typeface="+mn-ea"/>
            <a:cs typeface="+mn-cs"/>
          </a:endParaRPr>
        </a:p>
      </dgm:t>
    </dgm:pt>
    <dgm:pt modelId="{BC4974DB-2187-4F03-8E80-1FD9F1638001}" type="parTrans" cxnId="{63EAD1FB-574C-40DB-A937-07AFBB797323}">
      <dgm:prSet/>
      <dgm:spPr/>
      <dgm:t>
        <a:bodyPr/>
        <a:lstStyle/>
        <a:p>
          <a:endParaRPr lang="en-US"/>
        </a:p>
      </dgm:t>
    </dgm:pt>
    <dgm:pt modelId="{95CC6B17-9BC3-4B13-96B6-5372B8AF3CC0}" type="sibTrans" cxnId="{63EAD1FB-574C-40DB-A937-07AFBB797323}">
      <dgm:prSet/>
      <dgm:spPr/>
      <dgm:t>
        <a:bodyPr/>
        <a:lstStyle/>
        <a:p>
          <a:endParaRPr lang="en-US"/>
        </a:p>
      </dgm:t>
    </dgm:pt>
    <dgm:pt modelId="{89FFD1B1-83F5-4E55-AB67-A892038B615E}">
      <dgm:prSet phldrT="[Text]" custT="1"/>
      <dgm:spPr/>
      <dgm:t>
        <a:bodyPr/>
        <a:lstStyle/>
        <a:p>
          <a:pPr algn="ctr" defTabSz="914400">
            <a:buNone/>
          </a:pPr>
          <a:r>
            <a:rPr lang="ru-RU" sz="1800" b="1" dirty="0" smtClean="0">
              <a:solidFill>
                <a:schemeClr val="bg1"/>
              </a:solidFill>
            </a:rPr>
            <a:t>морской</a:t>
          </a:r>
          <a:endParaRPr lang="ru-RU" sz="1800" b="0" i="0" noProof="0" dirty="0">
            <a:solidFill>
              <a:schemeClr val="bg1"/>
            </a:solidFill>
            <a:latin typeface="Palatino Linotype"/>
            <a:ea typeface="+mn-ea"/>
            <a:cs typeface="+mn-cs"/>
          </a:endParaRPr>
        </a:p>
      </dgm:t>
    </dgm:pt>
    <dgm:pt modelId="{960564C4-1CE0-4EE8-98B7-97E95C8A3DF6}" type="parTrans" cxnId="{0B035D58-4A3E-4B92-87EC-7E5CE1DA1EE8}">
      <dgm:prSet/>
      <dgm:spPr/>
      <dgm:t>
        <a:bodyPr/>
        <a:lstStyle/>
        <a:p>
          <a:endParaRPr lang="en-US"/>
        </a:p>
      </dgm:t>
    </dgm:pt>
    <dgm:pt modelId="{4FB5A869-F3B9-4CA5-91C3-28D47C1A7F10}" type="sibTrans" cxnId="{0B035D58-4A3E-4B92-87EC-7E5CE1DA1EE8}">
      <dgm:prSet/>
      <dgm:spPr/>
      <dgm:t>
        <a:bodyPr/>
        <a:lstStyle/>
        <a:p>
          <a:endParaRPr lang="en-US"/>
        </a:p>
      </dgm:t>
    </dgm:pt>
    <dgm:pt modelId="{7C63F5DD-85B9-42D3-8D98-A8E103092C2B}">
      <dgm:prSet phldrT="[Text]" custT="1"/>
      <dgm:spPr/>
      <dgm:t>
        <a:bodyPr/>
        <a:lstStyle/>
        <a:p>
          <a:pPr algn="ctr" defTabSz="914400">
            <a:buNone/>
          </a:pPr>
          <a:r>
            <a:rPr lang="ru-RU" sz="1800" b="1" i="0" noProof="0" dirty="0" smtClean="0">
              <a:solidFill>
                <a:schemeClr val="bg1"/>
              </a:solidFill>
              <a:latin typeface="Palatino Linotype"/>
              <a:ea typeface="+mn-ea"/>
              <a:cs typeface="+mn-cs"/>
            </a:rPr>
            <a:t>индустриальный</a:t>
          </a:r>
          <a:endParaRPr lang="ru-RU" sz="1800" b="1" i="0" noProof="0" dirty="0">
            <a:solidFill>
              <a:schemeClr val="bg1"/>
            </a:solidFill>
            <a:latin typeface="Palatino Linotype"/>
            <a:ea typeface="+mn-ea"/>
            <a:cs typeface="+mn-cs"/>
          </a:endParaRPr>
        </a:p>
      </dgm:t>
    </dgm:pt>
    <dgm:pt modelId="{A2B122DF-66F4-47D5-8861-25D521DE88D9}" type="parTrans" cxnId="{5D810978-30D9-4EEF-8462-9F1B23D73D78}">
      <dgm:prSet/>
      <dgm:spPr/>
      <dgm:t>
        <a:bodyPr/>
        <a:lstStyle/>
        <a:p>
          <a:endParaRPr lang="en-US"/>
        </a:p>
      </dgm:t>
    </dgm:pt>
    <dgm:pt modelId="{6A9FCCFE-E2A1-40B1-8168-6105E40DC83F}" type="sibTrans" cxnId="{5D810978-30D9-4EEF-8462-9F1B23D73D78}">
      <dgm:prSet/>
      <dgm:spPr/>
      <dgm:t>
        <a:bodyPr/>
        <a:lstStyle/>
        <a:p>
          <a:endParaRPr lang="en-US"/>
        </a:p>
      </dgm:t>
    </dgm:pt>
    <dgm:pt modelId="{C0539B89-AF0C-4162-9562-527BB4779069}" type="pres">
      <dgm:prSet presAssocID="{01C62DA5-2A2F-436D-961C-27F71082B80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D9F3CEF-83BD-4749-A741-36ED36AAC48C}" type="pres">
      <dgm:prSet presAssocID="{01C62DA5-2A2F-436D-961C-27F71082B80A}" presName="cycle" presStyleCnt="0"/>
      <dgm:spPr/>
    </dgm:pt>
    <dgm:pt modelId="{8054AAE3-D4C6-4BAB-8D9D-88E7BBFD12E5}" type="pres">
      <dgm:prSet presAssocID="{BF70AF45-7F05-453B-9B84-F6A146359D3C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D71727-5E12-4D96-AE1A-0D3EEA528ABE}" type="pres">
      <dgm:prSet presAssocID="{EF509D38-45B4-40DE-A0DF-06D9D2478DAC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CB545A5D-75C9-49DB-AD8B-B348DB1A7A4A}" type="pres">
      <dgm:prSet presAssocID="{63CA2DEA-31F6-4CF4-88E6-63724842EACC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AAA5A5-C0CF-4BAE-8E75-BF0E96369C22}" type="pres">
      <dgm:prSet presAssocID="{2A04600B-ADF7-4BE9-933C-2309B67F2DB8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D0B52D-2A0F-4D47-83A4-4DDE411B4460}" type="pres">
      <dgm:prSet presAssocID="{89FFD1B1-83F5-4E55-AB67-A892038B615E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0813D8-140F-424F-845A-D15528B6A811}" type="pres">
      <dgm:prSet presAssocID="{7C63F5DD-85B9-42D3-8D98-A8E103092C2B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035D58-4A3E-4B92-87EC-7E5CE1DA1EE8}" srcId="{01C62DA5-2A2F-436D-961C-27F71082B80A}" destId="{89FFD1B1-83F5-4E55-AB67-A892038B615E}" srcOrd="3" destOrd="0" parTransId="{960564C4-1CE0-4EE8-98B7-97E95C8A3DF6}" sibTransId="{4FB5A869-F3B9-4CA5-91C3-28D47C1A7F10}"/>
    <dgm:cxn modelId="{5D810978-30D9-4EEF-8462-9F1B23D73D78}" srcId="{01C62DA5-2A2F-436D-961C-27F71082B80A}" destId="{7C63F5DD-85B9-42D3-8D98-A8E103092C2B}" srcOrd="4" destOrd="0" parTransId="{A2B122DF-66F4-47D5-8861-25D521DE88D9}" sibTransId="{6A9FCCFE-E2A1-40B1-8168-6105E40DC83F}"/>
    <dgm:cxn modelId="{3F1583E2-783D-4219-9D6A-3820970FEA83}" type="presOf" srcId="{63CA2DEA-31F6-4CF4-88E6-63724842EACC}" destId="{CB545A5D-75C9-49DB-AD8B-B348DB1A7A4A}" srcOrd="0" destOrd="0" presId="urn:microsoft.com/office/officeart/2005/8/layout/cycle3"/>
    <dgm:cxn modelId="{F821F770-C360-4E61-B991-19A68055C566}" type="presOf" srcId="{7C63F5DD-85B9-42D3-8D98-A8E103092C2B}" destId="{B10813D8-140F-424F-845A-D15528B6A811}" srcOrd="0" destOrd="0" presId="urn:microsoft.com/office/officeart/2005/8/layout/cycle3"/>
    <dgm:cxn modelId="{9CA555C3-1D59-48BC-AC03-60E42655AAF6}" type="presOf" srcId="{2A04600B-ADF7-4BE9-933C-2309B67F2DB8}" destId="{7FAAA5A5-C0CF-4BAE-8E75-BF0E96369C22}" srcOrd="0" destOrd="0" presId="urn:microsoft.com/office/officeart/2005/8/layout/cycle3"/>
    <dgm:cxn modelId="{9D54F492-9A48-40B5-99B0-77A65815C721}" srcId="{01C62DA5-2A2F-436D-961C-27F71082B80A}" destId="{BF70AF45-7F05-453B-9B84-F6A146359D3C}" srcOrd="0" destOrd="0" parTransId="{FE741D6D-7588-497C-B378-98F2629BB9EF}" sibTransId="{EF509D38-45B4-40DE-A0DF-06D9D2478DAC}"/>
    <dgm:cxn modelId="{141262A7-7486-4855-8B18-6C0BFBC93191}" type="presOf" srcId="{01C62DA5-2A2F-436D-961C-27F71082B80A}" destId="{C0539B89-AF0C-4162-9562-527BB4779069}" srcOrd="0" destOrd="0" presId="urn:microsoft.com/office/officeart/2005/8/layout/cycle3"/>
    <dgm:cxn modelId="{7900073E-0038-4ECD-A015-A6314D1A920F}" type="presOf" srcId="{EF509D38-45B4-40DE-A0DF-06D9D2478DAC}" destId="{E6D71727-5E12-4D96-AE1A-0D3EEA528ABE}" srcOrd="0" destOrd="0" presId="urn:microsoft.com/office/officeart/2005/8/layout/cycle3"/>
    <dgm:cxn modelId="{6C29D7A2-F20D-4463-9325-1A0DDF2678DD}" type="presOf" srcId="{BF70AF45-7F05-453B-9B84-F6A146359D3C}" destId="{8054AAE3-D4C6-4BAB-8D9D-88E7BBFD12E5}" srcOrd="0" destOrd="0" presId="urn:microsoft.com/office/officeart/2005/8/layout/cycle3"/>
    <dgm:cxn modelId="{8004C9FB-4B8F-4EDA-BFED-1E99947F14D1}" srcId="{01C62DA5-2A2F-436D-961C-27F71082B80A}" destId="{63CA2DEA-31F6-4CF4-88E6-63724842EACC}" srcOrd="1" destOrd="0" parTransId="{F24D3743-3BAB-4121-937F-7A1AB8F2477A}" sibTransId="{30559FF1-E3F5-41E8-94EA-9DDAAF7240F9}"/>
    <dgm:cxn modelId="{63EAD1FB-574C-40DB-A937-07AFBB797323}" srcId="{01C62DA5-2A2F-436D-961C-27F71082B80A}" destId="{2A04600B-ADF7-4BE9-933C-2309B67F2DB8}" srcOrd="2" destOrd="0" parTransId="{BC4974DB-2187-4F03-8E80-1FD9F1638001}" sibTransId="{95CC6B17-9BC3-4B13-96B6-5372B8AF3CC0}"/>
    <dgm:cxn modelId="{223CE486-7CF8-4EF1-B612-A082B9F94D3D}" type="presOf" srcId="{89FFD1B1-83F5-4E55-AB67-A892038B615E}" destId="{00D0B52D-2A0F-4D47-83A4-4DDE411B4460}" srcOrd="0" destOrd="0" presId="urn:microsoft.com/office/officeart/2005/8/layout/cycle3"/>
    <dgm:cxn modelId="{F16EE5D2-13A3-467C-8408-FE4AEA5AE196}" type="presParOf" srcId="{C0539B89-AF0C-4162-9562-527BB4779069}" destId="{6D9F3CEF-83BD-4749-A741-36ED36AAC48C}" srcOrd="0" destOrd="0" presId="urn:microsoft.com/office/officeart/2005/8/layout/cycle3"/>
    <dgm:cxn modelId="{426D0986-58E2-4553-A785-9FB72C1178BC}" type="presParOf" srcId="{6D9F3CEF-83BD-4749-A741-36ED36AAC48C}" destId="{8054AAE3-D4C6-4BAB-8D9D-88E7BBFD12E5}" srcOrd="0" destOrd="0" presId="urn:microsoft.com/office/officeart/2005/8/layout/cycle3"/>
    <dgm:cxn modelId="{487877E7-A4C3-4269-A1A9-BEA3B7D66688}" type="presParOf" srcId="{6D9F3CEF-83BD-4749-A741-36ED36AAC48C}" destId="{E6D71727-5E12-4D96-AE1A-0D3EEA528ABE}" srcOrd="1" destOrd="0" presId="urn:microsoft.com/office/officeart/2005/8/layout/cycle3"/>
    <dgm:cxn modelId="{2705312F-FA8A-4BAB-B294-94D22FF46B2B}" type="presParOf" srcId="{6D9F3CEF-83BD-4749-A741-36ED36AAC48C}" destId="{CB545A5D-75C9-49DB-AD8B-B348DB1A7A4A}" srcOrd="2" destOrd="0" presId="urn:microsoft.com/office/officeart/2005/8/layout/cycle3"/>
    <dgm:cxn modelId="{DD30FA20-6404-4733-8668-14DD30E50648}" type="presParOf" srcId="{6D9F3CEF-83BD-4749-A741-36ED36AAC48C}" destId="{7FAAA5A5-C0CF-4BAE-8E75-BF0E96369C22}" srcOrd="3" destOrd="0" presId="urn:microsoft.com/office/officeart/2005/8/layout/cycle3"/>
    <dgm:cxn modelId="{4C1CD90C-DD9D-4A48-AFDD-4E81A8E90D79}" type="presParOf" srcId="{6D9F3CEF-83BD-4749-A741-36ED36AAC48C}" destId="{00D0B52D-2A0F-4D47-83A4-4DDE411B4460}" srcOrd="4" destOrd="0" presId="urn:microsoft.com/office/officeart/2005/8/layout/cycle3"/>
    <dgm:cxn modelId="{A80B6FFC-26AA-468B-956F-03259ECCF6AB}" type="presParOf" srcId="{6D9F3CEF-83BD-4749-A741-36ED36AAC48C}" destId="{B10813D8-140F-424F-845A-D15528B6A811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3AE81EF-563A-41B2-97EA-1CEFE5497220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05BDCF4-C319-43DC-9D2F-9E17C50C4DA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BDAF7D1-12EC-4752-BFBD-39165995DB36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A28248-3484-42B7-BB58-417BEF8B9F5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3505200"/>
          </a:xfrm>
        </p:spPr>
        <p:txBody>
          <a:bodyPr>
            <a:noAutofit/>
          </a:bodyPr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2413" y="4953000"/>
            <a:ext cx="8229600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A40E-9090-4DAF-88B3-A9056AC6F940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5664E-F476-4213-ADD7-FB51249FC0F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43C12-B101-4702-98F3-8A9B9875A736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381EE-8183-4E7A-8AD8-B3E77E00B5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514601"/>
            <a:ext cx="9144000" cy="2819400"/>
          </a:xfrm>
        </p:spPr>
        <p:txBody>
          <a:bodyPr>
            <a:noAutofit/>
          </a:bodyPr>
          <a:lstStyle>
            <a:lvl1pPr algn="l">
              <a:defRPr sz="66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990600"/>
            <a:ext cx="8229600" cy="11430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C6870-3BFD-4529-A641-A82F7F1DBCB2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9A03C-6C1D-4590-A0C6-CBC35D0C168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2414" y="1828800"/>
            <a:ext cx="4645152" cy="4191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75412" y="1828800"/>
            <a:ext cx="4648201" cy="4191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0ABC8-47FA-4564-95DF-4DE64B25216D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11C3F-4BD1-4F7B-87A6-EAE92852D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46451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414" y="2667000"/>
            <a:ext cx="4645152" cy="3352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78462" y="1828800"/>
            <a:ext cx="46451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78462" y="2667000"/>
            <a:ext cx="4645152" cy="3352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8C058-AC11-4180-A317-A26B2DD82333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6064F-53CC-4B62-88F0-62A53AEB5AA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AECFE-3B2A-423F-86DB-5D53A30C5130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0D2BF-3749-4838-90D2-41DEF01891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D4B53-A145-4BEC-B070-6553EEF67F21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31855-FB98-41C5-9081-1C8156494DD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>
            <a:normAutofit/>
          </a:bodyPr>
          <a:lstStyle>
            <a:lvl1pPr algn="l"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0012" y="838200"/>
            <a:ext cx="6172201" cy="51816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ED3F7-82AC-4E18-BB22-1CC0FC3E9503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6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3EA16-6957-4C6F-A6CE-D5D351F82E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3813" y="458788"/>
            <a:ext cx="6626225" cy="5938837"/>
          </a:xfrm>
          <a:prstGeom prst="rect">
            <a:avLst/>
          </a:prstGeom>
          <a:noFill/>
          <a:ln>
            <a:noFill/>
          </a:ln>
          <a:effectLst>
            <a:outerShdw blurRad="292100" algn="ctr" rotWithShape="0">
              <a:prstClr val="black">
                <a:alpha val="36000"/>
              </a:prst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>
            <a:normAutofit/>
          </a:bodyPr>
          <a:lstStyle>
            <a:lvl1pPr algn="l"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484812" y="836610"/>
            <a:ext cx="5867401" cy="5183190"/>
          </a:xfrm>
          <a:solidFill>
            <a:schemeClr val="bg2"/>
          </a:solidFill>
        </p:spPr>
        <p:txBody>
          <a:bodyPr tIns="914400"/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043F8-BA3C-42F5-BB7D-D83159C71B9A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5C338-9D9E-4FB3-9FEE-4E03B785C7C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752012" y="533400"/>
            <a:ext cx="1371600" cy="559276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2411" y="533400"/>
            <a:ext cx="8077201" cy="5592764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40051-F275-46A5-AA6E-3B2AE6416597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00055-44AE-440D-B51B-60A4E80485A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1522413" y="533400"/>
            <a:ext cx="9601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1828800"/>
            <a:ext cx="9601200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</a:p>
          <a:p>
            <a:pPr lvl="5"/>
            <a:r>
              <a:rPr lang="ru-RU" dirty="0" smtClean="0"/>
              <a:t>Sixth level</a:t>
            </a:r>
          </a:p>
          <a:p>
            <a:pPr lvl="6"/>
            <a:r>
              <a:rPr lang="ru-RU" dirty="0" smtClean="0"/>
              <a:t>Seventh level</a:t>
            </a:r>
          </a:p>
          <a:p>
            <a:pPr lvl="7"/>
            <a:r>
              <a:rPr lang="ru-RU" dirty="0" smtClean="0"/>
              <a:t>Eighth level</a:t>
            </a:r>
          </a:p>
          <a:p>
            <a:pPr lvl="8"/>
            <a:r>
              <a:rPr lang="ru-RU" dirty="0" smtClean="0"/>
              <a:t>Ninth level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609013" y="6172200"/>
            <a:ext cx="13208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5511CD-9157-454A-A389-9125D410FC3E}" type="datetimeFigureOut">
              <a:rPr lang="ru-RU"/>
              <a:pPr>
                <a:defRPr/>
              </a:pPr>
              <a:t>05.04.2019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17650" y="6172200"/>
            <a:ext cx="6862763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33013" y="6172200"/>
            <a:ext cx="990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9F772E-7EF0-473D-8AB3-60EC43931C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61" r:id="rId3"/>
    <p:sldLayoutId id="2147483658" r:id="rId4"/>
    <p:sldLayoutId id="2147483657" r:id="rId5"/>
    <p:sldLayoutId id="2147483656" r:id="rId6"/>
    <p:sldLayoutId id="2147483662" r:id="rId7"/>
    <p:sldLayoutId id="2147483663" r:id="rId8"/>
    <p:sldLayoutId id="2147483664" r:id="rId9"/>
    <p:sldLayoutId id="2147483655" r:id="rId10"/>
    <p:sldLayoutId id="2147483654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 Linotype" pitchFamily="18" charset="0"/>
        </a:defRPr>
      </a:lvl9pPr>
    </p:titleStyle>
    <p:bodyStyle>
      <a:lvl1pPr marL="223838" indent="-223838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650" indent="-223838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41363" indent="-17145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6788" indent="-173038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08088" indent="-173038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44752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82496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57984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0.jpeg"/><Relationship Id="rId12" Type="http://schemas.openxmlformats.org/officeDocument/2006/relationships/image" Target="../media/image2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openxmlformats.org/officeDocument/2006/relationships/image" Target="../media/image23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22.jpeg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ru.wikipedia.org/wiki/%D0%90%D0%B9%D0%B2%D0%B0%D0%B7%D0%BE%D0%B2%D1%81%D0%BA%D0%B8%D0%B9,_%D0%98%D0%B2%D0%B0%D0%B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ctrTitle"/>
          </p:nvPr>
        </p:nvSpPr>
        <p:spPr>
          <a:xfrm>
            <a:off x="1485900" y="1412875"/>
            <a:ext cx="9144000" cy="2447925"/>
          </a:xfrm>
        </p:spPr>
        <p:txBody>
          <a:bodyPr/>
          <a:lstStyle/>
          <a:p>
            <a:pPr algn="ctr" eaLnBrk="1" hangingPunct="1"/>
            <a:r>
              <a:rPr lang="ru-RU" smtClean="0"/>
              <a:t>Тасвирий санъатда</a:t>
            </a:r>
            <a:r>
              <a:rPr lang="ru-RU" smtClean="0">
                <a:latin typeface="Arial" charset="0"/>
              </a:rPr>
              <a:t> </a:t>
            </a:r>
            <a:r>
              <a:rPr lang="ru-RU" smtClean="0"/>
              <a:t>жанрлар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93738" y="836613"/>
            <a:ext cx="5616575" cy="711200"/>
          </a:xfrm>
        </p:spPr>
        <p:txBody>
          <a:bodyPr/>
          <a:lstStyle/>
          <a:p>
            <a:pPr eaLnBrk="1" hangingPunct="1"/>
            <a:r>
              <a:rPr lang="uz-Cyrl-UZ" b="1" smtClean="0"/>
              <a:t>Қандай жанрлар бўлади</a:t>
            </a:r>
            <a:r>
              <a:rPr lang="ru-RU" b="1" smtClean="0"/>
              <a:t>?</a:t>
            </a: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22413" y="1828800"/>
            <a:ext cx="3635375" cy="29686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19075" indent="-219075" eaLnBrk="1" hangingPunct="1">
              <a:lnSpc>
                <a:spcPct val="80000"/>
              </a:lnSpc>
              <a:buClr>
                <a:schemeClr val="tx1"/>
              </a:buClr>
            </a:pPr>
            <a:r>
              <a:rPr lang="ru-RU" b="1" smtClean="0"/>
              <a:t>Натюрморт</a:t>
            </a:r>
          </a:p>
          <a:p>
            <a:pPr marL="219075" indent="-219075" eaLnBrk="1" hangingPunct="1">
              <a:lnSpc>
                <a:spcPct val="80000"/>
              </a:lnSpc>
              <a:buClr>
                <a:schemeClr val="tx1"/>
              </a:buClr>
            </a:pPr>
            <a:r>
              <a:rPr lang="ru-RU" b="1" smtClean="0"/>
              <a:t>Портрет </a:t>
            </a:r>
          </a:p>
          <a:p>
            <a:pPr marL="219075" indent="-219075" eaLnBrk="1" hangingPunct="1">
              <a:lnSpc>
                <a:spcPct val="80000"/>
              </a:lnSpc>
              <a:buClr>
                <a:schemeClr val="tx1"/>
              </a:buClr>
            </a:pPr>
            <a:r>
              <a:rPr lang="uz-Cyrl-UZ" b="1" smtClean="0"/>
              <a:t>Манзара</a:t>
            </a:r>
            <a:endParaRPr lang="ru-RU" b="1" smtClean="0"/>
          </a:p>
          <a:p>
            <a:pPr marL="219075" indent="-219075" eaLnBrk="1" hangingPunct="1">
              <a:lnSpc>
                <a:spcPct val="80000"/>
              </a:lnSpc>
              <a:buClr>
                <a:schemeClr val="tx1"/>
              </a:buClr>
            </a:pPr>
            <a:r>
              <a:rPr lang="ru-RU" b="1" smtClean="0"/>
              <a:t>Анималистик жанр</a:t>
            </a:r>
          </a:p>
          <a:p>
            <a:pPr marL="219075" indent="-219075" eaLnBrk="1" hangingPunct="1">
              <a:lnSpc>
                <a:spcPct val="80000"/>
              </a:lnSpc>
              <a:buClr>
                <a:schemeClr val="tx1"/>
              </a:buClr>
            </a:pPr>
            <a:r>
              <a:rPr lang="uz-Cyrl-UZ" b="1" smtClean="0"/>
              <a:t>Маиший </a:t>
            </a:r>
            <a:r>
              <a:rPr lang="ru-RU" b="1" smtClean="0"/>
              <a:t>жанр</a:t>
            </a:r>
          </a:p>
          <a:p>
            <a:pPr marL="219075" indent="-219075" eaLnBrk="1" hangingPunct="1">
              <a:lnSpc>
                <a:spcPct val="80000"/>
              </a:lnSpc>
              <a:buClr>
                <a:schemeClr val="tx1"/>
              </a:buClr>
            </a:pPr>
            <a:r>
              <a:rPr lang="uz-Cyrl-UZ" b="1" smtClean="0"/>
              <a:t>Тарихи</a:t>
            </a:r>
            <a:r>
              <a:rPr lang="ru-RU" b="1" smtClean="0"/>
              <a:t>й жан</a:t>
            </a:r>
            <a:r>
              <a:rPr lang="ru-RU" smtClean="0"/>
              <a:t>р</a:t>
            </a:r>
          </a:p>
        </p:txBody>
      </p:sp>
      <p:pic>
        <p:nvPicPr>
          <p:cNvPr id="1026" name="Picture 2" descr="КАК научиться живописи взрослому :: Рисование :: KakProsto.ru: как просто сделать всё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1750" y="1412875"/>
            <a:ext cx="5427663" cy="407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800" y="692150"/>
            <a:ext cx="10536238" cy="631825"/>
          </a:xfrm>
        </p:spPr>
        <p:txBody>
          <a:bodyPr/>
          <a:lstStyle/>
          <a:p>
            <a:pPr algn="ctr" eaLnBrk="1" hangingPunct="1"/>
            <a:r>
              <a:rPr lang="uz-Cyrl-UZ" b="1" smtClean="0"/>
              <a:t>Тасвирий санъат турларини аниқланг</a:t>
            </a:r>
            <a:endParaRPr lang="ru-RU" b="1" smtClean="0"/>
          </a:p>
        </p:txBody>
      </p:sp>
      <p:pic>
        <p:nvPicPr>
          <p:cNvPr id="5" name="Picture 6" descr="l_204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58325" y="1773238"/>
            <a:ext cx="245745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678988" y="4456113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Palatino Linotype" pitchFamily="18" charset="0"/>
              </a:rPr>
              <a:t>графика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263063" y="5516563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2400" b="1"/>
              <a:t>рангтасвир</a:t>
            </a:r>
            <a:endParaRPr lang="ru-RU" sz="2400" b="1">
              <a:latin typeface="Palatino Linotype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165850" y="1912938"/>
            <a:ext cx="280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Palatino Linotype" pitchFamily="18" charset="0"/>
              </a:rPr>
              <a:t>архитектура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870450" y="4508500"/>
            <a:ext cx="14398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z-Cyrl-UZ" sz="2400" b="1"/>
              <a:t>Амалий безак санъати</a:t>
            </a:r>
            <a:endParaRPr lang="ru-RU" sz="2400" b="1">
              <a:latin typeface="Palatino Linotype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04800" y="4506913"/>
            <a:ext cx="276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z-Cyrl-UZ" sz="2400" b="1">
                <a:latin typeface="Palatino Linotype" pitchFamily="18" charset="0"/>
              </a:rPr>
              <a:t>ҳайкалтарошлик</a:t>
            </a:r>
            <a:endParaRPr lang="ru-RU" sz="2400" b="1">
              <a:latin typeface="Palatino Linotype" pitchFamily="18" charset="0"/>
            </a:endParaRPr>
          </a:p>
        </p:txBody>
      </p:sp>
      <p:pic>
        <p:nvPicPr>
          <p:cNvPr id="17421" name="Picture 13" descr="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1484313"/>
            <a:ext cx="2808287" cy="2486025"/>
          </a:xfrm>
          <a:prstGeom prst="rect">
            <a:avLst/>
          </a:prstGeom>
          <a:noFill/>
        </p:spPr>
      </p:pic>
      <p:pic>
        <p:nvPicPr>
          <p:cNvPr id="17422" name="Picture 14" descr="images (1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7838" y="1557338"/>
            <a:ext cx="2165350" cy="2778125"/>
          </a:xfrm>
          <a:prstGeom prst="rect">
            <a:avLst/>
          </a:prstGeom>
          <a:noFill/>
        </p:spPr>
      </p:pic>
      <p:pic>
        <p:nvPicPr>
          <p:cNvPr id="17423" name="Picture 15" descr="Р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26213" y="3429000"/>
            <a:ext cx="2776537" cy="2840038"/>
          </a:xfrm>
          <a:prstGeom prst="rect">
            <a:avLst/>
          </a:prstGeom>
          <a:noFill/>
        </p:spPr>
      </p:pic>
      <p:pic>
        <p:nvPicPr>
          <p:cNvPr id="17424" name="Picture 16" descr="8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0225" y="4076700"/>
            <a:ext cx="1798638" cy="18732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525" y="96838"/>
            <a:ext cx="9601200" cy="742950"/>
          </a:xfrm>
        </p:spPr>
        <p:txBody>
          <a:bodyPr/>
          <a:lstStyle/>
          <a:p>
            <a:pPr eaLnBrk="1" hangingPunct="1"/>
            <a:r>
              <a:rPr lang="uz-Cyrl-UZ" smtClean="0"/>
              <a:t>Картиналарни жанр номи билан мослаштиринг</a:t>
            </a:r>
            <a:endParaRPr lang="ru-RU" smtClean="0"/>
          </a:p>
        </p:txBody>
      </p:sp>
      <p:graphicFrame>
        <p:nvGraphicFramePr>
          <p:cNvPr id="18484" name="Group 52"/>
          <p:cNvGraphicFramePr>
            <a:graphicFrameLocks noGrp="1"/>
          </p:cNvGraphicFramePr>
          <p:nvPr>
            <p:ph sz="half" idx="2"/>
          </p:nvPr>
        </p:nvGraphicFramePr>
        <p:xfrm>
          <a:off x="9604375" y="384175"/>
          <a:ext cx="2447925" cy="4305300"/>
        </p:xfrm>
        <a:graphic>
          <a:graphicData uri="http://schemas.openxmlformats.org/drawingml/2006/table">
            <a:tbl>
              <a:tblPr/>
              <a:tblGrid>
                <a:gridCol w="538163"/>
                <a:gridCol w="1909762"/>
              </a:tblGrid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№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Жанр</a:t>
                      </a:r>
                      <a:r>
                        <a:rPr kumimoji="0" lang="uz-Cyrl-U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лар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Натюрморт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E9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Портрет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4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Cyrl-U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Манзара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E9"/>
                    </a:solidFill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Анималистик жанр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4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Cyrl-U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Маиший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 жанр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E9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Cyrl-U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Тарихи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й жан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F4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 descr="Шишкин 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400" y="936625"/>
            <a:ext cx="3649663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стрекоза репин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8838" y="1087438"/>
            <a:ext cx="2071687" cy="275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4f89ceab15f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8025" y="1077913"/>
            <a:ext cx="2243138" cy="239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pict9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5925" y="3378200"/>
            <a:ext cx="21431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b8aafcfecd4408993ca437ccb03_prev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34013" y="4445000"/>
            <a:ext cx="3790950" cy="214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Среди шедевров мирового искусства акварель &quot;Заяц&quot; Альбрехта Дюрера смотрится скромно: это просто заяц, который просто сидит. . И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79713" y="3629025"/>
            <a:ext cx="2122487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22300" y="2990850"/>
            <a:ext cx="3433763" cy="396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2000">
                <a:solidFill>
                  <a:srgbClr val="0D0D0D"/>
                </a:solidFill>
                <a:latin typeface="Palatino Linotype" pitchFamily="18" charset="0"/>
              </a:rPr>
              <a:t>Шишкин И.И. «</a:t>
            </a:r>
            <a:r>
              <a:rPr lang="uz-Cyrl-UZ">
                <a:solidFill>
                  <a:srgbClr val="0D0D0D"/>
                </a:solidFill>
              </a:rPr>
              <a:t>Буғдой</a:t>
            </a:r>
            <a:r>
              <a:rPr lang="ru-RU">
                <a:solidFill>
                  <a:srgbClr val="0D0D0D"/>
                </a:solidFill>
                <a:latin typeface="Times New Roman"/>
              </a:rPr>
              <a:t>»</a:t>
            </a:r>
            <a:endParaRPr lang="ru-RU">
              <a:solidFill>
                <a:srgbClr val="0D0D0D"/>
              </a:solidFill>
              <a:latin typeface="Palatino Linotype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25775" y="5986463"/>
            <a:ext cx="22098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>
                <a:latin typeface="Palatino Linotype" pitchFamily="18" charset="0"/>
              </a:rPr>
              <a:t> </a:t>
            </a:r>
            <a:r>
              <a:rPr lang="ru-RU" b="1">
                <a:latin typeface="Palatino Linotype" pitchFamily="18" charset="0"/>
              </a:rPr>
              <a:t>Альбрехт</a:t>
            </a:r>
            <a:r>
              <a:rPr lang="ru-RU">
                <a:latin typeface="Palatino Linotype" pitchFamily="18" charset="0"/>
              </a:rPr>
              <a:t> </a:t>
            </a:r>
            <a:r>
              <a:rPr lang="ru-RU" b="1">
                <a:latin typeface="Palatino Linotype" pitchFamily="18" charset="0"/>
              </a:rPr>
              <a:t>Дюрер</a:t>
            </a:r>
            <a:endParaRPr lang="ru-RU">
              <a:latin typeface="Palatino Linotype" pitchFamily="18" charset="0"/>
            </a:endParaRPr>
          </a:p>
          <a:p>
            <a:r>
              <a:rPr lang="ru-RU" b="1">
                <a:latin typeface="Palatino Linotype" pitchFamily="18" charset="0"/>
              </a:rPr>
              <a:t>«</a:t>
            </a:r>
            <a:r>
              <a:rPr lang="uz-Cyrl-UZ" b="1">
                <a:latin typeface="Palatino Linotype" pitchFamily="18" charset="0"/>
              </a:rPr>
              <a:t>Қуён</a:t>
            </a:r>
            <a:r>
              <a:rPr lang="ru-RU">
                <a:latin typeface="Palatino Linotype" pitchFamily="18" charset="0"/>
              </a:rPr>
              <a:t>"</a:t>
            </a:r>
            <a:br>
              <a:rPr lang="ru-RU">
                <a:latin typeface="Palatino Linotype" pitchFamily="18" charset="0"/>
              </a:rPr>
            </a:br>
            <a:endParaRPr lang="ru-RU">
              <a:latin typeface="Palatino Linotype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245600" y="5154613"/>
            <a:ext cx="27527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Palatino Linotype" pitchFamily="18" charset="0"/>
              </a:rPr>
              <a:t>Репин Илья Ефимович</a:t>
            </a:r>
          </a:p>
          <a:p>
            <a:r>
              <a:rPr lang="ru-RU">
                <a:latin typeface="Palatino Linotype" pitchFamily="18" charset="0"/>
              </a:rPr>
              <a:t>«Запорож</a:t>
            </a:r>
            <a:r>
              <a:rPr lang="uz-Cyrl-UZ">
                <a:latin typeface="Palatino Linotype" pitchFamily="18" charset="0"/>
              </a:rPr>
              <a:t>ьеликлар турк султанига хат ёзмоқда</a:t>
            </a:r>
            <a:r>
              <a:rPr lang="ru-RU">
                <a:latin typeface="Palatino Linotype" pitchFamily="18" charset="0"/>
              </a:rPr>
              <a:t>»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956175" y="3606800"/>
            <a:ext cx="214630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Palatino Linotype" pitchFamily="18" charset="0"/>
              </a:rPr>
              <a:t>Игорь Грабарь                                                    </a:t>
            </a:r>
            <a:r>
              <a:rPr lang="ru-RU" sz="1600" b="1"/>
              <a:t>«</a:t>
            </a:r>
            <a:r>
              <a:rPr lang="uz-Cyrl-UZ" sz="1600" b="1"/>
              <a:t>Йиғиштирилмаган</a:t>
            </a:r>
            <a:r>
              <a:rPr lang="ru-RU" sz="1600" b="1"/>
              <a:t> стол»  </a:t>
            </a:r>
          </a:p>
          <a:p>
            <a:endParaRPr lang="ru-RU" sz="1600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335838" y="3887788"/>
            <a:ext cx="25209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/>
              <a:t>Илья Репин      «</a:t>
            </a:r>
            <a:r>
              <a:rPr lang="uz-Cyrl-UZ" sz="1600" b="1"/>
              <a:t>Питир-питир бола</a:t>
            </a:r>
            <a:r>
              <a:rPr lang="ru-RU" sz="1600" b="1"/>
              <a:t>»</a:t>
            </a:r>
          </a:p>
          <a:p>
            <a:endParaRPr lang="ru-RU" sz="160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42875" y="6184900"/>
            <a:ext cx="29257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Palatino Linotype" pitchFamily="18" charset="0"/>
              </a:rPr>
              <a:t>Федор Решетников «</a:t>
            </a:r>
            <a:r>
              <a:rPr lang="uz-Cyrl-UZ" b="1">
                <a:latin typeface="Palatino Linotype" pitchFamily="18" charset="0"/>
              </a:rPr>
              <a:t>Яна икки</a:t>
            </a:r>
            <a:r>
              <a:rPr lang="ru-RU" b="1">
                <a:latin typeface="Palatino Linotype" pitchFamily="18" charset="0"/>
              </a:rPr>
              <a:t>»</a:t>
            </a:r>
          </a:p>
          <a:p>
            <a:endParaRPr lang="ru-RU">
              <a:latin typeface="Palatino Linotype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9759950" y="1816100"/>
            <a:ext cx="288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  <a:latin typeface="Palatino Linotype" pitchFamily="18" charset="0"/>
              </a:rPr>
              <a:t>3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9729788" y="773113"/>
            <a:ext cx="3603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  <a:latin typeface="Palatino Linotype" pitchFamily="18" charset="0"/>
              </a:rPr>
              <a:t>1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9759950" y="1268413"/>
            <a:ext cx="4016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  <a:latin typeface="Palatino Linotype" pitchFamily="18" charset="0"/>
              </a:rPr>
              <a:t>2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9729788" y="4086225"/>
            <a:ext cx="45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  <a:latin typeface="Palatino Linotype" pitchFamily="18" charset="0"/>
              </a:rPr>
              <a:t>6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9699625" y="2528888"/>
            <a:ext cx="584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  <a:latin typeface="Palatino Linotype" pitchFamily="18" charset="0"/>
              </a:rPr>
              <a:t>4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9761538" y="3438525"/>
            <a:ext cx="6556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  <a:latin typeface="Palatino Linotype" pitchFamily="18" charset="0"/>
              </a:rPr>
              <a:t>5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0141E-6 4.44444E-6 L -0.47734 -0.15093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73" y="-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00185 L -0.05861 -0.11945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1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7525E-7 3.7037E-7 L -0.59521 -0.03958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60" y="-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519E-6 -7.40741E-7 L -0.39945 0.3571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9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46575E-7 -4.07407E-6 L -0.05535 0.00278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4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2816E-6 -2.22222E-6 L -0.25827 -0.03009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20" y="-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375" y="404813"/>
            <a:ext cx="3635375" cy="450850"/>
          </a:xfrm>
        </p:spPr>
        <p:txBody>
          <a:bodyPr/>
          <a:lstStyle/>
          <a:p>
            <a:pPr eaLnBrk="1" hangingPunct="1"/>
            <a:r>
              <a:rPr lang="uz-Cyrl-UZ" sz="2800" b="1" smtClean="0"/>
              <a:t>Манзара турлари</a:t>
            </a:r>
            <a:r>
              <a:rPr lang="ru-RU" sz="2800" b="1" smtClean="0"/>
              <a:t>  </a:t>
            </a: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1"/>
          </p:nvPr>
        </p:nvGraphicFramePr>
        <p:xfrm>
          <a:off x="3883371" y="1275110"/>
          <a:ext cx="4645025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46713" y="1773238"/>
            <a:ext cx="1439862" cy="366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uz-Cyrl-UZ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шаҳар</a:t>
            </a:r>
            <a:endParaRPr lang="ru-RU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11" name="Рисунок 10" descr="айвазов девятый вал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30363" y="4533900"/>
            <a:ext cx="2735262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&quot;Индустриальный пейзаж&quot;, Пантелеев А. В.. Советское изобразительное искусство. Картины художников СССР 1965-1991 года. Антиквари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1713" y="2098675"/>
            <a:ext cx="2770187" cy="20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22300" y="1628775"/>
            <a:ext cx="3167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Palatino Linotype" pitchFamily="18" charset="0"/>
              </a:rPr>
              <a:t>А.В. Пантелеев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510088" y="5300663"/>
            <a:ext cx="2376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u="sng">
                <a:latin typeface="Palatino Linotype" pitchFamily="18" charset="0"/>
                <a:hlinkClick r:id="rId9" tooltip="Айвазовский, Иван"/>
              </a:rPr>
              <a:t>Иван Айвазовский</a:t>
            </a:r>
            <a:endParaRPr lang="ru-RU" u="sng">
              <a:latin typeface="Palatino Linotype" pitchFamily="18" charset="0"/>
            </a:endParaRPr>
          </a:p>
          <a:p>
            <a:r>
              <a:rPr lang="ru-RU" i="1">
                <a:latin typeface="Palatino Linotype" pitchFamily="18" charset="0"/>
              </a:rPr>
              <a:t>«</a:t>
            </a:r>
            <a:r>
              <a:rPr lang="uz-Cyrl-UZ" i="1">
                <a:latin typeface="Palatino Linotype" pitchFamily="18" charset="0"/>
              </a:rPr>
              <a:t>Тўққизинчи</a:t>
            </a:r>
            <a:r>
              <a:rPr lang="ru-RU" i="1">
                <a:latin typeface="Palatino Linotype" pitchFamily="18" charset="0"/>
              </a:rPr>
              <a:t> вал»</a:t>
            </a:r>
            <a:endParaRPr lang="ru-RU">
              <a:latin typeface="Palatino Linotype" pitchFamily="18" charset="0"/>
            </a:endParaRPr>
          </a:p>
        </p:txBody>
      </p:sp>
      <p:pic>
        <p:nvPicPr>
          <p:cNvPr id="1032" name="Picture 8" descr="Звенигород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902700" y="2193925"/>
            <a:ext cx="2409825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TextBox 13"/>
          <p:cNvSpPr txBox="1">
            <a:spLocks noChangeArrowheads="1"/>
          </p:cNvSpPr>
          <p:nvPr/>
        </p:nvSpPr>
        <p:spPr bwMode="auto">
          <a:xfrm>
            <a:off x="19027775" y="7721600"/>
            <a:ext cx="776288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Palatino Linotype" pitchFamily="18" charset="0"/>
              </a:rPr>
              <a:t>Левитан И.И. «Вечерний звон»</a:t>
            </a:r>
          </a:p>
        </p:txBody>
      </p:sp>
      <p:pic>
        <p:nvPicPr>
          <p:cNvPr id="1034" name="Picture 10" descr="Корабельная роща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902700" y="4292600"/>
            <a:ext cx="292576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886575" y="5516563"/>
            <a:ext cx="2016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Palatino Linotype" pitchFamily="18" charset="0"/>
              </a:rPr>
              <a:t>И.И.Шишкин</a:t>
            </a:r>
          </a:p>
          <a:p>
            <a:r>
              <a:rPr lang="ru-RU">
                <a:latin typeface="Palatino Linotype" pitchFamily="18" charset="0"/>
              </a:rPr>
              <a:t>«</a:t>
            </a:r>
            <a:r>
              <a:rPr lang="uz-Cyrl-UZ">
                <a:latin typeface="Palatino Linotype" pitchFamily="18" charset="0"/>
              </a:rPr>
              <a:t>Қарағайзор</a:t>
            </a:r>
            <a:r>
              <a:rPr lang="ru-RU">
                <a:latin typeface="Palatino Linotype" pitchFamily="18" charset="0"/>
              </a:rPr>
              <a:t>»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0055225" y="1219200"/>
            <a:ext cx="1979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Palatino Linotype" pitchFamily="18" charset="0"/>
              </a:rPr>
              <a:t>И.И.Левитан</a:t>
            </a:r>
          </a:p>
          <a:p>
            <a:r>
              <a:rPr lang="ru-RU">
                <a:latin typeface="Palatino Linotype" pitchFamily="18" charset="0"/>
              </a:rPr>
              <a:t>«</a:t>
            </a:r>
            <a:r>
              <a:rPr lang="uz-Cyrl-UZ">
                <a:latin typeface="Palatino Linotype" pitchFamily="18" charset="0"/>
              </a:rPr>
              <a:t>Кечки жаранг</a:t>
            </a:r>
            <a:r>
              <a:rPr lang="ru-RU">
                <a:latin typeface="Palatino Linotype" pitchFamily="18" charset="0"/>
              </a:rPr>
              <a:t>»</a:t>
            </a:r>
          </a:p>
        </p:txBody>
      </p:sp>
      <p:pic>
        <p:nvPicPr>
          <p:cNvPr id="1038" name="Picture 14" descr="Румынские следователи нашли фрагменты украденных картин в печи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48513" y="141288"/>
            <a:ext cx="2841625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043363" y="333375"/>
            <a:ext cx="2987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Palatino Linotype" pitchFamily="18" charset="0"/>
              </a:rPr>
              <a:t>Клод Моне «Ватерлоо</a:t>
            </a:r>
            <a:r>
              <a:rPr lang="uz-Cyrl-UZ">
                <a:latin typeface="Palatino Linotype" pitchFamily="18" charset="0"/>
              </a:rPr>
              <a:t> кўприги</a:t>
            </a:r>
            <a:r>
              <a:rPr lang="ru-RU">
                <a:latin typeface="Palatino Linotype" pitchFamily="18" charset="0"/>
              </a:rPr>
              <a:t>»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933825" y="2708275"/>
            <a:ext cx="1584325" cy="3667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uz-Cyrl-UZ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индустриал</a:t>
            </a:r>
            <a:endParaRPr lang="ru-RU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alatino Linotype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AsOne/>
      </p:bldGraphic>
      <p:bldP spid="7" grpId="0"/>
      <p:bldP spid="13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Вьетнамский художник Phan Thu Trang (Мастихиновая живопись) …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5000" y="506413"/>
            <a:ext cx="3719513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4" descr="графика Записи в рубрике графика Дневник Arte : LiveInternet…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6050" y="3090863"/>
            <a:ext cx="41148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333375" y="476250"/>
            <a:ext cx="66246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z-Cyrl-UZ" sz="3200" b="1">
                <a:solidFill>
                  <a:schemeClr val="bg1"/>
                </a:solidFill>
                <a:latin typeface="Palatino Linotype" pitchFamily="18" charset="0"/>
              </a:rPr>
              <a:t>Манзарада ўзгача </a:t>
            </a:r>
            <a:r>
              <a:rPr lang="ru-RU" sz="3200" b="1">
                <a:solidFill>
                  <a:schemeClr val="bg1"/>
                </a:solidFill>
                <a:latin typeface="Palatino Linotype" pitchFamily="18" charset="0"/>
              </a:rPr>
              <a:t>манер</a:t>
            </a:r>
            <a:r>
              <a:rPr lang="uz-Cyrl-UZ" sz="3200" b="1">
                <a:solidFill>
                  <a:schemeClr val="bg1"/>
                </a:solidFill>
                <a:latin typeface="Palatino Linotype" pitchFamily="18" charset="0"/>
              </a:rPr>
              <a:t>алар</a:t>
            </a:r>
            <a:endParaRPr lang="ru-RU" sz="3200" b="1">
              <a:solidFill>
                <a:schemeClr val="bg1"/>
              </a:solidFill>
              <a:latin typeface="Palatino Linotype" pitchFamily="18" charset="0"/>
            </a:endParaRPr>
          </a:p>
        </p:txBody>
      </p:sp>
      <p:pic>
        <p:nvPicPr>
          <p:cNvPr id="20484" name="Picture 8" descr="Обои-Фотообои - в Киеве Украина - на заказ, каталог, изготовление, продажа, цены Обои-фото детск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188" y="1484313"/>
            <a:ext cx="3657600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2" descr="живопись Записи с меткой живопись Моя копилочка :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447675"/>
            <a:ext cx="537051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10" descr="0811.3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9100" y="260350"/>
            <a:ext cx="3168650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6" descr="фантастический пейзаж, david revoy, fantasy landscape картинки на рабочий стол #334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0313" y="3284538"/>
            <a:ext cx="432117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z-Cyrl-UZ" b="1" smtClean="0"/>
              <a:t>Манзарада турли </a:t>
            </a:r>
            <a:r>
              <a:rPr lang="ru-RU" b="1" smtClean="0"/>
              <a:t>техник</a:t>
            </a:r>
            <a:r>
              <a:rPr lang="uz-Cyrl-UZ" b="1" smtClean="0"/>
              <a:t>ани қўлланилиши</a:t>
            </a:r>
            <a:endParaRPr lang="ru-RU" b="1" smtClean="0"/>
          </a:p>
        </p:txBody>
      </p:sp>
      <p:pic>
        <p:nvPicPr>
          <p:cNvPr id="22530" name="Picture 2" descr="Фотографии Анны Щуровской 6 альбомов ВКонтакт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175" y="1916113"/>
            <a:ext cx="5184775" cy="388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Проненко Ольга Петровна Москва Портфоли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81750" y="2133600"/>
            <a:ext cx="5360988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Day.Az - Новости - &quot;Картинная галерея&quot; Day.Az: Красочные пейзажи -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400" y="1052513"/>
            <a:ext cx="585628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4" descr="http://muza.ucoz.net/_ph/5/4644680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4775" y="1233488"/>
            <a:ext cx="55753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Батик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175" y="1125538"/>
            <a:ext cx="4176713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4" descr="JAN - альбом &quot;Живопись и графика / *Восточная живопись / **Восточные пейзажи / Liu Maoshan. Китайский пейзажист&quot; на Яндекс.Фот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2475" y="3151188"/>
            <a:ext cx="42386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6" descr="Живопись и графика в работах Елены Ковалевой. . Блог пользователя minagui1975 на 7я.р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02250" y="404813"/>
            <a:ext cx="4248150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261938" y="2276475"/>
            <a:ext cx="3671887" cy="1439863"/>
          </a:xfrm>
        </p:spPr>
        <p:txBody>
          <a:bodyPr/>
          <a:lstStyle/>
          <a:p>
            <a:pPr eaLnBrk="1" hangingPunct="1"/>
            <a:r>
              <a:rPr lang="uz-Cyrl-UZ" sz="2800" b="1" smtClean="0"/>
              <a:t>Манзарани </a:t>
            </a:r>
            <a:br>
              <a:rPr lang="uz-Cyrl-UZ" sz="2800" b="1" smtClean="0"/>
            </a:br>
            <a:r>
              <a:rPr lang="uz-Cyrl-UZ" sz="2800" b="1" smtClean="0"/>
              <a:t>тасвирлашнинг босқичлар  </a:t>
            </a:r>
            <a:br>
              <a:rPr lang="uz-Cyrl-UZ" sz="2800" b="1" smtClean="0"/>
            </a:br>
            <a:r>
              <a:rPr lang="uz-Cyrl-UZ" sz="2800" b="1" smtClean="0"/>
              <a:t>кўриниши</a:t>
            </a:r>
            <a:endParaRPr lang="ru-RU" sz="2800" b="1" smtClean="0"/>
          </a:p>
        </p:txBody>
      </p:sp>
      <p:pic>
        <p:nvPicPr>
          <p:cNvPr id="25602" name="Picture 2" descr="Лес. Подробная схема рисования. Дневник группы &quot;Маленький ху…"/>
          <p:cNvPicPr>
            <a:picLocks noChangeAspect="1" noChangeArrowheads="1"/>
          </p:cNvPicPr>
          <p:nvPr/>
        </p:nvPicPr>
        <p:blipFill>
          <a:blip r:embed="rId2"/>
          <a:srcRect t="8800"/>
          <a:stretch>
            <a:fillRect/>
          </a:stretch>
        </p:blipFill>
        <p:spPr bwMode="auto">
          <a:xfrm>
            <a:off x="5734050" y="989013"/>
            <a:ext cx="4438650" cy="531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693738" y="1844675"/>
            <a:ext cx="3276600" cy="1924050"/>
          </a:xfrm>
        </p:spPr>
        <p:txBody>
          <a:bodyPr/>
          <a:lstStyle/>
          <a:p>
            <a:pPr eaLnBrk="1" hangingPunct="1"/>
            <a:r>
              <a:rPr lang="uz-Cyrl-UZ" sz="2800" b="1" smtClean="0"/>
              <a:t>Манзарани тасвирлашнинг бўлакларидан бири</a:t>
            </a:r>
            <a:r>
              <a:rPr lang="ru-RU" sz="2800" b="1" smtClean="0"/>
              <a:t> </a:t>
            </a:r>
          </a:p>
        </p:txBody>
      </p:sp>
      <p:pic>
        <p:nvPicPr>
          <p:cNvPr id="26626" name="Picture 2" descr="Методическая разработка с использованием информационно-комму…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7469" r="7469"/>
          <a:stretch>
            <a:fillRect/>
          </a:stretch>
        </p:blipFill>
        <p:spPr bwMode="auto">
          <a:xfrm>
            <a:off x="5373688" y="692150"/>
            <a:ext cx="6011862" cy="5310188"/>
          </a:xfr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tercolor_16x9_TP102886636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«Акварель» (широкоэкранный формат)</Template>
  <TotalTime>47</TotalTime>
  <Words>123</Words>
  <Application>Microsoft Office PowerPoint</Application>
  <PresentationFormat>Произвольный</PresentationFormat>
  <Paragraphs>59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6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Palatino Linotype</vt:lpstr>
      <vt:lpstr>Times New Roman</vt:lpstr>
      <vt:lpstr>Watercolor_16x9_TP102886636</vt:lpstr>
      <vt:lpstr>Watercolor_16x9_TP102886636</vt:lpstr>
      <vt:lpstr>Watercolor_16x9_TP102886636</vt:lpstr>
      <vt:lpstr>Watercolor_16x9_TP102886636</vt:lpstr>
      <vt:lpstr>Watercolor_16x9_TP102886636</vt:lpstr>
      <vt:lpstr>Watercolor_16x9_TP102886636</vt:lpstr>
      <vt:lpstr>Тасвирий санъатда жанрлар</vt:lpstr>
      <vt:lpstr>Қандай жанрлар бўлади?</vt:lpstr>
      <vt:lpstr>Тасвирий санъат турларини аниқланг</vt:lpstr>
      <vt:lpstr>Картиналарни жанр номи билан мослаштиринг</vt:lpstr>
      <vt:lpstr>Манзара турлари  </vt:lpstr>
      <vt:lpstr>Слайд 6</vt:lpstr>
      <vt:lpstr>Слайд 7</vt:lpstr>
      <vt:lpstr>Манзарада турли техникани қўлланилиши</vt:lpstr>
      <vt:lpstr>Слайд 9</vt:lpstr>
      <vt:lpstr>Слайд 10</vt:lpstr>
      <vt:lpstr>Манзарани  тасвирлашнинг босқичлар   кўриниши</vt:lpstr>
      <vt:lpstr>Манзарани тасвирлашнинг бўлакларидан бири 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Жанры  в  изобразительном искусстве</dc:title>
  <dc:creator/>
  <cp:keywords/>
  <cp:lastModifiedBy/>
  <cp:revision>15</cp:revision>
  <dcterms:created xsi:type="dcterms:W3CDTF">2015-03-30T13:44:00Z</dcterms:created>
  <dcterms:modified xsi:type="dcterms:W3CDTF">2019-04-04T20:10:11Z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TC028866379991</vt:lpwstr>
  </property>
</Properties>
</file>